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7" r:id="rId4"/>
    <p:sldId id="258" r:id="rId5"/>
    <p:sldId id="259" r:id="rId6"/>
    <p:sldId id="265" r:id="rId7"/>
    <p:sldId id="268" r:id="rId8"/>
    <p:sldId id="260" r:id="rId9"/>
    <p:sldId id="272" r:id="rId10"/>
    <p:sldId id="261" r:id="rId11"/>
    <p:sldId id="266" r:id="rId12"/>
    <p:sldId id="269" r:id="rId13"/>
    <p:sldId id="262" r:id="rId14"/>
    <p:sldId id="264" r:id="rId15"/>
    <p:sldId id="271" r:id="rId16"/>
    <p:sldId id="263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7.jpeg"/><Relationship Id="rId7" Type="http://schemas.openxmlformats.org/officeDocument/2006/relationships/image" Target="../media/image4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8.jpeg"/><Relationship Id="rId4" Type="http://schemas.openxmlformats.org/officeDocument/2006/relationships/image" Target="../media/image6.jpeg"/><Relationship Id="rId9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7.jpeg"/><Relationship Id="rId7" Type="http://schemas.openxmlformats.org/officeDocument/2006/relationships/image" Target="../media/image4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8.jpeg"/><Relationship Id="rId4" Type="http://schemas.openxmlformats.org/officeDocument/2006/relationships/image" Target="../media/image6.jpeg"/><Relationship Id="rId9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7.jpeg"/><Relationship Id="rId7" Type="http://schemas.openxmlformats.org/officeDocument/2006/relationships/image" Target="../media/image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8.jpeg"/><Relationship Id="rId4" Type="http://schemas.openxmlformats.org/officeDocument/2006/relationships/image" Target="../media/image6.jpeg"/><Relationship Id="rId9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7.jpeg"/><Relationship Id="rId7" Type="http://schemas.openxmlformats.org/officeDocument/2006/relationships/image" Target="../media/image4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8.jpeg"/><Relationship Id="rId4" Type="http://schemas.openxmlformats.org/officeDocument/2006/relationships/image" Target="../media/image6.jpeg"/><Relationship Id="rId9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7.jpeg"/><Relationship Id="rId7" Type="http://schemas.openxmlformats.org/officeDocument/2006/relationships/image" Target="../media/image4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8.jpeg"/><Relationship Id="rId4" Type="http://schemas.openxmlformats.org/officeDocument/2006/relationships/image" Target="../media/image6.jpeg"/><Relationship Id="rId9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7.jpeg"/><Relationship Id="rId7" Type="http://schemas.openxmlformats.org/officeDocument/2006/relationships/image" Target="../media/image4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8.jpeg"/><Relationship Id="rId4" Type="http://schemas.openxmlformats.org/officeDocument/2006/relationships/image" Target="../media/image6.jpeg"/><Relationship Id="rId9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7.jpeg"/><Relationship Id="rId7" Type="http://schemas.openxmlformats.org/officeDocument/2006/relationships/image" Target="../media/image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8.jpeg"/><Relationship Id="rId4" Type="http://schemas.openxmlformats.org/officeDocument/2006/relationships/image" Target="../media/image6.jpeg"/><Relationship Id="rId9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7.jpeg"/><Relationship Id="rId7" Type="http://schemas.openxmlformats.org/officeDocument/2006/relationships/image" Target="../media/image4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8.jpeg"/><Relationship Id="rId4" Type="http://schemas.openxmlformats.org/officeDocument/2006/relationships/image" Target="../media/image6.jpe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7.jpeg"/><Relationship Id="rId7" Type="http://schemas.openxmlformats.org/officeDocument/2006/relationships/image" Target="../media/image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8.jpeg"/><Relationship Id="rId4" Type="http://schemas.openxmlformats.org/officeDocument/2006/relationships/image" Target="../media/image6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7.jpeg"/><Relationship Id="rId7" Type="http://schemas.openxmlformats.org/officeDocument/2006/relationships/image" Target="../media/image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8.jpeg"/><Relationship Id="rId4" Type="http://schemas.openxmlformats.org/officeDocument/2006/relationships/image" Target="../media/image6.jpe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7.jpeg"/><Relationship Id="rId7" Type="http://schemas.openxmlformats.org/officeDocument/2006/relationships/image" Target="../media/image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8.jpeg"/><Relationship Id="rId4" Type="http://schemas.openxmlformats.org/officeDocument/2006/relationships/image" Target="../media/image6.jpeg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7.jpeg"/><Relationship Id="rId7" Type="http://schemas.openxmlformats.org/officeDocument/2006/relationships/image" Target="../media/image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8.jpeg"/><Relationship Id="rId4" Type="http://schemas.openxmlformats.org/officeDocument/2006/relationships/image" Target="../media/image6.jpeg"/><Relationship Id="rId9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7.jpeg"/><Relationship Id="rId7" Type="http://schemas.openxmlformats.org/officeDocument/2006/relationships/image" Target="../media/image4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8.jpeg"/><Relationship Id="rId4" Type="http://schemas.openxmlformats.org/officeDocument/2006/relationships/image" Target="../media/image6.jpeg"/><Relationship Id="rId9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7.jpeg"/><Relationship Id="rId7" Type="http://schemas.openxmlformats.org/officeDocument/2006/relationships/image" Target="../media/image4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8.jpeg"/><Relationship Id="rId4" Type="http://schemas.openxmlformats.org/officeDocument/2006/relationships/image" Target="../media/image6.jpeg"/><Relationship Id="rId9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7.jpeg"/><Relationship Id="rId7" Type="http://schemas.openxmlformats.org/officeDocument/2006/relationships/image" Target="../media/image4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8.jpeg"/><Relationship Id="rId4" Type="http://schemas.openxmlformats.org/officeDocument/2006/relationships/image" Target="../media/image6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500174"/>
            <a:ext cx="755555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ПОДБЕРИ ИНСТРУМЕНТЫ К изображению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 descr="http://im1-tub-ru.yandex.net/i?id=2cadb508be7f798fa23110dd50639f49-44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000240"/>
            <a:ext cx="4196268" cy="2357454"/>
          </a:xfrm>
          <a:prstGeom prst="rect">
            <a:avLst/>
          </a:prstGeom>
          <a:noFill/>
        </p:spPr>
      </p:pic>
      <p:pic>
        <p:nvPicPr>
          <p:cNvPr id="3" name="Picture 12" descr="http://im3-tub-ru.yandex.net/i?id=78cdfe84bb9ed1ca100f38f82b055408-27-144&amp;n=2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1285860"/>
            <a:ext cx="1457335" cy="1214446"/>
          </a:xfrm>
          <a:prstGeom prst="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4" name="Picture 10" descr="http://im0-tub-ru.yandex.net/i?id=dcfa1fda2d301ca9469f8ea3bbffebe1-109-144&amp;n=2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AFFFE"/>
              </a:clrFrom>
              <a:clrTo>
                <a:srgbClr val="FA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2643182"/>
            <a:ext cx="1214446" cy="1214446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5" name="Picture 14" descr="http://im2-tub-ru.yandex.net/i?id=ac3b7cc504e3383badf078b8aea4d1dc-132-144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4071942"/>
            <a:ext cx="1357322" cy="108943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6" name="Picture 4" descr="http://im3-tub-ru.yandex.net/i?id=62bce042989d3d8968aad7fd26eba6a8-88-144&amp;n=2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428604"/>
            <a:ext cx="1357321" cy="1246012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7" name="Picture 6" descr="http://im3-tub-ru.yandex.net/i?id=b437dbd6c013a7ef4f85bff5f5cac615-64-144&amp;n=2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1785926"/>
            <a:ext cx="1357322" cy="1150273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8" name="Picture 8" descr="http://im3-tub-ru.yandex.net/i?id=dcbf4335d4dcef6177bbb88d5e097045-92-144&amp;n=2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3071810"/>
            <a:ext cx="1357322" cy="1214446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9" name="Picture 16" descr="http://im0-tub-ru.yandex.net/i?id=c8e20a304c053478fbc0072a961d4687-72-144&amp;n=2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358082" y="4429132"/>
            <a:ext cx="1357322" cy="114300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216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2" descr="http://im3-tub-ru.yandex.net/i?id=47e760a319e81bc042b0a16194f816de-71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000240"/>
            <a:ext cx="3634765" cy="2571768"/>
          </a:xfrm>
          <a:prstGeom prst="rect">
            <a:avLst/>
          </a:prstGeom>
          <a:noFill/>
        </p:spPr>
      </p:pic>
      <p:pic>
        <p:nvPicPr>
          <p:cNvPr id="3" name="Picture 12" descr="http://im3-tub-ru.yandex.net/i?id=78cdfe84bb9ed1ca100f38f82b055408-27-144&amp;n=2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1071546"/>
            <a:ext cx="1457335" cy="1214446"/>
          </a:xfrm>
          <a:prstGeom prst="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4" name="Picture 10" descr="http://im0-tub-ru.yandex.net/i?id=dcfa1fda2d301ca9469f8ea3bbffebe1-109-144&amp;n=2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AFFFE"/>
              </a:clrFrom>
              <a:clrTo>
                <a:srgbClr val="FA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2500306"/>
            <a:ext cx="1214446" cy="1214446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5" name="Picture 14" descr="http://im2-tub-ru.yandex.net/i?id=ac3b7cc504e3383badf078b8aea4d1dc-132-144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4071942"/>
            <a:ext cx="1357322" cy="108943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6" name="Picture 4" descr="http://im3-tub-ru.yandex.net/i?id=62bce042989d3d8968aad7fd26eba6a8-88-144&amp;n=2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428604"/>
            <a:ext cx="1357321" cy="1246012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7" name="Picture 6" descr="http://im3-tub-ru.yandex.net/i?id=b437dbd6c013a7ef4f85bff5f5cac615-64-144&amp;n=2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1785926"/>
            <a:ext cx="1357322" cy="1150273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8" name="Picture 8" descr="http://im3-tub-ru.yandex.net/i?id=dcbf4335d4dcef6177bbb88d5e097045-92-144&amp;n=2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3071810"/>
            <a:ext cx="1357322" cy="1214446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9" name="Picture 16" descr="http://im0-tub-ru.yandex.net/i?id=c8e20a304c053478fbc0072a961d4687-72-144&amp;n=2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358082" y="4429132"/>
            <a:ext cx="1357322" cy="114300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728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" descr="http://im2-tub-ru.yandex.net/i?id=d7dc9c55d7d4d6e3abd3909a0723fa5f-55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5" y="1785926"/>
            <a:ext cx="3619525" cy="2714644"/>
          </a:xfrm>
          <a:prstGeom prst="rect">
            <a:avLst/>
          </a:prstGeom>
          <a:noFill/>
        </p:spPr>
      </p:pic>
      <p:pic>
        <p:nvPicPr>
          <p:cNvPr id="3" name="Picture 12" descr="http://im3-tub-ru.yandex.net/i?id=78cdfe84bb9ed1ca100f38f82b055408-27-144&amp;n=2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1000108"/>
            <a:ext cx="1457335" cy="1214446"/>
          </a:xfrm>
          <a:prstGeom prst="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4" name="Picture 10" descr="http://im0-tub-ru.yandex.net/i?id=dcfa1fda2d301ca9469f8ea3bbffebe1-109-144&amp;n=2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AFFFE"/>
              </a:clrFrom>
              <a:clrTo>
                <a:srgbClr val="FA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2428868"/>
            <a:ext cx="1214446" cy="1214446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5" name="Picture 14" descr="http://im2-tub-ru.yandex.net/i?id=ac3b7cc504e3383badf078b8aea4d1dc-132-144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4071942"/>
            <a:ext cx="1357322" cy="108943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6" name="Picture 4" descr="http://im3-tub-ru.yandex.net/i?id=62bce042989d3d8968aad7fd26eba6a8-88-144&amp;n=2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428604"/>
            <a:ext cx="1357321" cy="1246012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7" name="Picture 6" descr="http://im3-tub-ru.yandex.net/i?id=b437dbd6c013a7ef4f85bff5f5cac615-64-144&amp;n=2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1785926"/>
            <a:ext cx="1357322" cy="1150273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8" name="Picture 8" descr="http://im3-tub-ru.yandex.net/i?id=dcbf4335d4dcef6177bbb88d5e097045-92-144&amp;n=2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3071810"/>
            <a:ext cx="1357322" cy="1214446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9" name="Picture 16" descr="http://im0-tub-ru.yandex.net/i?id=c8e20a304c053478fbc0072a961d4687-72-144&amp;n=2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358082" y="4429132"/>
            <a:ext cx="1357322" cy="114300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03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2" descr="http://im0-tub-ru.yandex.net/i?id=846031302e39cd5b94b9299b208836df-20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285992"/>
            <a:ext cx="3426166" cy="2357454"/>
          </a:xfrm>
          <a:prstGeom prst="rect">
            <a:avLst/>
          </a:prstGeom>
          <a:noFill/>
        </p:spPr>
      </p:pic>
      <p:pic>
        <p:nvPicPr>
          <p:cNvPr id="3" name="Picture 12" descr="http://im3-tub-ru.yandex.net/i?id=78cdfe84bb9ed1ca100f38f82b055408-27-144&amp;n=2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1214422"/>
            <a:ext cx="1457335" cy="1214446"/>
          </a:xfrm>
          <a:prstGeom prst="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4" name="Picture 10" descr="http://im0-tub-ru.yandex.net/i?id=dcfa1fda2d301ca9469f8ea3bbffebe1-109-144&amp;n=2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AFFFE"/>
              </a:clrFrom>
              <a:clrTo>
                <a:srgbClr val="FA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2571744"/>
            <a:ext cx="1428760" cy="1428760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5" name="Picture 14" descr="http://im2-tub-ru.yandex.net/i?id=ac3b7cc504e3383badf078b8aea4d1dc-132-144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4071942"/>
            <a:ext cx="1357322" cy="108943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6" name="Picture 4" descr="http://im3-tub-ru.yandex.net/i?id=62bce042989d3d8968aad7fd26eba6a8-88-144&amp;n=2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428604"/>
            <a:ext cx="1357321" cy="1246012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7" name="Picture 6" descr="http://im3-tub-ru.yandex.net/i?id=b437dbd6c013a7ef4f85bff5f5cac615-64-144&amp;n=2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1785926"/>
            <a:ext cx="1357322" cy="1150273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8" name="Picture 8" descr="http://im3-tub-ru.yandex.net/i?id=dcbf4335d4dcef6177bbb88d5e097045-92-144&amp;n=2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3071810"/>
            <a:ext cx="1357322" cy="1214446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9" name="Picture 16" descr="http://im0-tub-ru.yandex.net/i?id=c8e20a304c053478fbc0072a961d4687-72-144&amp;n=2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358082" y="4429132"/>
            <a:ext cx="1357322" cy="114300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318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2" descr="http://im0-tub-ru.yandex.net/i?id=7de7f7d70100a9db7235d48d0fae12fa-125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428868"/>
            <a:ext cx="3363301" cy="2357454"/>
          </a:xfrm>
          <a:prstGeom prst="rect">
            <a:avLst/>
          </a:prstGeom>
          <a:noFill/>
        </p:spPr>
      </p:pic>
      <p:pic>
        <p:nvPicPr>
          <p:cNvPr id="3" name="Picture 12" descr="http://im3-tub-ru.yandex.net/i?id=78cdfe84bb9ed1ca100f38f82b055408-27-144&amp;n=2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1214422"/>
            <a:ext cx="1457335" cy="1214446"/>
          </a:xfrm>
          <a:prstGeom prst="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4" name="Picture 10" descr="http://im0-tub-ru.yandex.net/i?id=dcfa1fda2d301ca9469f8ea3bbffebe1-109-144&amp;n=2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AFFFE"/>
              </a:clrFrom>
              <a:clrTo>
                <a:srgbClr val="FA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2571744"/>
            <a:ext cx="1357322" cy="1357322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5" name="Picture 14" descr="http://im2-tub-ru.yandex.net/i?id=ac3b7cc504e3383badf078b8aea4d1dc-132-144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4071942"/>
            <a:ext cx="1357322" cy="108943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6" name="Picture 4" descr="http://im3-tub-ru.yandex.net/i?id=62bce042989d3d8968aad7fd26eba6a8-88-144&amp;n=2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428604"/>
            <a:ext cx="1357321" cy="1246012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7" name="Picture 6" descr="http://im3-tub-ru.yandex.net/i?id=b437dbd6c013a7ef4f85bff5f5cac615-64-144&amp;n=2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1785926"/>
            <a:ext cx="1357322" cy="1150273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8" name="Picture 8" descr="http://im3-tub-ru.yandex.net/i?id=dcbf4335d4dcef6177bbb88d5e097045-92-144&amp;n=2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3071810"/>
            <a:ext cx="1357322" cy="1214446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9" name="Picture 16" descr="http://im0-tub-ru.yandex.net/i?id=c8e20a304c053478fbc0072a961d4687-72-144&amp;n=2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358082" y="4429132"/>
            <a:ext cx="1357322" cy="114300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52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 descr="http://im3-tub-ru.yandex.net/i?id=38f993dcd46191f61def69a72166490f-24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3" y="1928802"/>
            <a:ext cx="3051831" cy="2571768"/>
          </a:xfrm>
          <a:prstGeom prst="rect">
            <a:avLst/>
          </a:prstGeom>
          <a:noFill/>
        </p:spPr>
      </p:pic>
      <p:pic>
        <p:nvPicPr>
          <p:cNvPr id="3" name="Picture 12" descr="http://im3-tub-ru.yandex.net/i?id=78cdfe84bb9ed1ca100f38f82b055408-27-144&amp;n=2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1214422"/>
            <a:ext cx="1457335" cy="1214446"/>
          </a:xfrm>
          <a:prstGeom prst="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4" name="Picture 10" descr="http://im0-tub-ru.yandex.net/i?id=dcfa1fda2d301ca9469f8ea3bbffebe1-109-144&amp;n=2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AFFFE"/>
              </a:clrFrom>
              <a:clrTo>
                <a:srgbClr val="FA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2571744"/>
            <a:ext cx="1357322" cy="1357322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5" name="Picture 14" descr="http://im2-tub-ru.yandex.net/i?id=ac3b7cc504e3383badf078b8aea4d1dc-132-144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4071942"/>
            <a:ext cx="1357322" cy="108943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6" name="Picture 4" descr="http://im3-tub-ru.yandex.net/i?id=62bce042989d3d8968aad7fd26eba6a8-88-144&amp;n=2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428604"/>
            <a:ext cx="1357321" cy="1246012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7" name="Picture 6" descr="http://im3-tub-ru.yandex.net/i?id=b437dbd6c013a7ef4f85bff5f5cac615-64-144&amp;n=2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1785926"/>
            <a:ext cx="1357322" cy="1150273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8" name="Picture 8" descr="http://im3-tub-ru.yandex.net/i?id=dcbf4335d4dcef6177bbb88d5e097045-92-144&amp;n=2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3071810"/>
            <a:ext cx="1357322" cy="1214446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9" name="Picture 16" descr="http://im0-tub-ru.yandex.net/i?id=c8e20a304c053478fbc0072a961d4687-72-144&amp;n=2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358082" y="4429132"/>
            <a:ext cx="1357322" cy="114300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4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2" descr="http://im3-tub-ru.yandex.net/i?id=c58462758f02de75c7d4fddc25f00ed2-143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000239"/>
            <a:ext cx="3714776" cy="2653411"/>
          </a:xfrm>
          <a:prstGeom prst="rect">
            <a:avLst/>
          </a:prstGeom>
          <a:noFill/>
        </p:spPr>
      </p:pic>
      <p:pic>
        <p:nvPicPr>
          <p:cNvPr id="3" name="Picture 12" descr="http://im3-tub-ru.yandex.net/i?id=78cdfe84bb9ed1ca100f38f82b055408-27-144&amp;n=2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928670"/>
            <a:ext cx="1457335" cy="1214446"/>
          </a:xfrm>
          <a:prstGeom prst="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4" name="Picture 10" descr="http://im0-tub-ru.yandex.net/i?id=dcfa1fda2d301ca9469f8ea3bbffebe1-109-144&amp;n=2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AFFFE"/>
              </a:clrFrom>
              <a:clrTo>
                <a:srgbClr val="FA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2357430"/>
            <a:ext cx="1214446" cy="1214446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5" name="Picture 14" descr="http://im2-tub-ru.yandex.net/i?id=ac3b7cc504e3383badf078b8aea4d1dc-132-144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4071942"/>
            <a:ext cx="1357322" cy="108943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6" name="Picture 4" descr="http://im3-tub-ru.yandex.net/i?id=62bce042989d3d8968aad7fd26eba6a8-88-144&amp;n=2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428604"/>
            <a:ext cx="1357321" cy="1246012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7" name="Picture 6" descr="http://im3-tub-ru.yandex.net/i?id=b437dbd6c013a7ef4f85bff5f5cac615-64-144&amp;n=2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1785926"/>
            <a:ext cx="1357322" cy="1150273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8" name="Picture 8" descr="http://im3-tub-ru.yandex.net/i?id=dcbf4335d4dcef6177bbb88d5e097045-92-144&amp;n=2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3071810"/>
            <a:ext cx="1357322" cy="1214446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9" name="Picture 16" descr="http://im0-tub-ru.yandex.net/i?id=c8e20a304c053478fbc0072a961d4687-72-144&amp;n=2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358082" y="4429132"/>
            <a:ext cx="1357322" cy="114300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42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Picture 2" descr="http://im3-tub-ru.yandex.net/i?id=9ac77ba910b024fad493cf905e978ba0-132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500174"/>
            <a:ext cx="2643206" cy="3304008"/>
          </a:xfrm>
          <a:prstGeom prst="rect">
            <a:avLst/>
          </a:prstGeom>
          <a:noFill/>
        </p:spPr>
      </p:pic>
      <p:pic>
        <p:nvPicPr>
          <p:cNvPr id="3" name="Picture 12" descr="http://im3-tub-ru.yandex.net/i?id=78cdfe84bb9ed1ca100f38f82b055408-27-144&amp;n=2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1142984"/>
            <a:ext cx="1457335" cy="1214446"/>
          </a:xfrm>
          <a:prstGeom prst="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4" name="Picture 10" descr="http://im0-tub-ru.yandex.net/i?id=dcfa1fda2d301ca9469f8ea3bbffebe1-109-144&amp;n=2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AFFFE"/>
              </a:clrFrom>
              <a:clrTo>
                <a:srgbClr val="FA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2500306"/>
            <a:ext cx="1214446" cy="1214446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5" name="Picture 14" descr="http://im2-tub-ru.yandex.net/i?id=ac3b7cc504e3383badf078b8aea4d1dc-132-144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4071942"/>
            <a:ext cx="1357322" cy="108943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6" name="Picture 4" descr="http://im3-tub-ru.yandex.net/i?id=62bce042989d3d8968aad7fd26eba6a8-88-144&amp;n=2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428604"/>
            <a:ext cx="1357321" cy="1246012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7" name="Picture 6" descr="http://im3-tub-ru.yandex.net/i?id=b437dbd6c013a7ef4f85bff5f5cac615-64-144&amp;n=2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1785926"/>
            <a:ext cx="1357322" cy="1150273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8" name="Picture 8" descr="http://im3-tub-ru.yandex.net/i?id=dcbf4335d4dcef6177bbb88d5e097045-92-144&amp;n=2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3071810"/>
            <a:ext cx="1357322" cy="1214446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9" name="Picture 16" descr="http://im0-tub-ru.yandex.net/i?id=c8e20a304c053478fbc0072a961d4687-72-144&amp;n=2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358082" y="4429132"/>
            <a:ext cx="1357322" cy="114300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13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2-tub-ru.yandex.net/i?id=853bfe2d14b99999eb8c193b43ce51c9-133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214554"/>
            <a:ext cx="3071834" cy="2303876"/>
          </a:xfrm>
          <a:prstGeom prst="rect">
            <a:avLst/>
          </a:prstGeom>
          <a:noFill/>
        </p:spPr>
      </p:pic>
      <p:pic>
        <p:nvPicPr>
          <p:cNvPr id="1028" name="Picture 4" descr="http://im3-tub-ru.yandex.net/i?id=62bce042989d3d8968aad7fd26eba6a8-88-144&amp;n=2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428604"/>
            <a:ext cx="1357321" cy="1246012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1030" name="Picture 6" descr="http://im3-tub-ru.yandex.net/i?id=b437dbd6c013a7ef4f85bff5f5cac615-64-144&amp;n=2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1785926"/>
            <a:ext cx="1357322" cy="1150273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1032" name="Picture 8" descr="http://im3-tub-ru.yandex.net/i?id=dcbf4335d4dcef6177bbb88d5e097045-92-144&amp;n=2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3071810"/>
            <a:ext cx="1357322" cy="1214446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1034" name="Picture 10" descr="http://im0-tub-ru.yandex.net/i?id=dcfa1fda2d301ca9469f8ea3bbffebe1-109-144&amp;n=2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AFFFE"/>
              </a:clrFrom>
              <a:clrTo>
                <a:srgbClr val="FA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2500306"/>
            <a:ext cx="1357322" cy="1357322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1036" name="Picture 12" descr="http://im3-tub-ru.yandex.net/i?id=78cdfe84bb9ed1ca100f38f82b055408-27-144&amp;n=2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1142984"/>
            <a:ext cx="1457335" cy="1214446"/>
          </a:xfrm>
          <a:prstGeom prst="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1038" name="Picture 14" descr="http://im2-tub-ru.yandex.net/i?id=ac3b7cc504e3383badf078b8aea4d1dc-132-144&amp;n=2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86446" y="4071942"/>
            <a:ext cx="1357322" cy="108943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1040" name="Picture 16" descr="http://im0-tub-ru.yandex.net/i?id=c8e20a304c053478fbc0072a961d4687-72-144&amp;n=2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358082" y="4429132"/>
            <a:ext cx="1357322" cy="114300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0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 descr="http://im0-tub-ru.yandex.net/i?id=861877b487bafa686cbdfc49b2dba76e-70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714488"/>
            <a:ext cx="3357586" cy="2813620"/>
          </a:xfrm>
          <a:prstGeom prst="rect">
            <a:avLst/>
          </a:prstGeom>
          <a:noFill/>
        </p:spPr>
      </p:pic>
      <p:pic>
        <p:nvPicPr>
          <p:cNvPr id="3" name="Picture 12" descr="http://im3-tub-ru.yandex.net/i?id=78cdfe84bb9ed1ca100f38f82b055408-27-144&amp;n=2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1214422"/>
            <a:ext cx="1457335" cy="1214446"/>
          </a:xfrm>
          <a:prstGeom prst="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4" name="Picture 10" descr="http://im0-tub-ru.yandex.net/i?id=dcfa1fda2d301ca9469f8ea3bbffebe1-109-144&amp;n=2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AFFFE"/>
              </a:clrFrom>
              <a:clrTo>
                <a:srgbClr val="FA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2643182"/>
            <a:ext cx="1214446" cy="1214446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5" name="Picture 14" descr="http://im2-tub-ru.yandex.net/i?id=ac3b7cc504e3383badf078b8aea4d1dc-132-144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4071942"/>
            <a:ext cx="1357322" cy="108943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6" name="Picture 4" descr="http://im3-tub-ru.yandex.net/i?id=62bce042989d3d8968aad7fd26eba6a8-88-144&amp;n=2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428604"/>
            <a:ext cx="1357321" cy="1246012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7" name="Picture 6" descr="http://im3-tub-ru.yandex.net/i?id=b437dbd6c013a7ef4f85bff5f5cac615-64-144&amp;n=2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1785926"/>
            <a:ext cx="1357322" cy="1150273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8" name="Picture 8" descr="http://im3-tub-ru.yandex.net/i?id=dcbf4335d4dcef6177bbb88d5e097045-92-144&amp;n=2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3071810"/>
            <a:ext cx="1357322" cy="1214446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9" name="Picture 16" descr="http://im0-tub-ru.yandex.net/i?id=c8e20a304c053478fbc0072a961d4687-72-144&amp;n=2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358082" y="4429132"/>
            <a:ext cx="1357322" cy="114300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830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40" name="Picture 4" descr="http://im1-tub-ru.yandex.net/i?id=f47f41b0fdc78e2eea8486aabbaf5370-116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428736"/>
            <a:ext cx="3071834" cy="3628150"/>
          </a:xfrm>
          <a:prstGeom prst="rect">
            <a:avLst/>
          </a:prstGeom>
          <a:noFill/>
        </p:spPr>
      </p:pic>
      <p:pic>
        <p:nvPicPr>
          <p:cNvPr id="4" name="Picture 12" descr="http://im3-tub-ru.yandex.net/i?id=78cdfe84bb9ed1ca100f38f82b055408-27-144&amp;n=2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1071546"/>
            <a:ext cx="1457335" cy="1214446"/>
          </a:xfrm>
          <a:prstGeom prst="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5" name="Picture 10" descr="http://im0-tub-ru.yandex.net/i?id=dcfa1fda2d301ca9469f8ea3bbffebe1-109-144&amp;n=2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AFFFE"/>
              </a:clrFrom>
              <a:clrTo>
                <a:srgbClr val="FA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2571744"/>
            <a:ext cx="1214446" cy="1214446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6" name="Picture 14" descr="http://im2-tub-ru.yandex.net/i?id=ac3b7cc504e3383badf078b8aea4d1dc-132-144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4071942"/>
            <a:ext cx="1357322" cy="108943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7" name="Picture 4" descr="http://im3-tub-ru.yandex.net/i?id=62bce042989d3d8968aad7fd26eba6a8-88-144&amp;n=2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428604"/>
            <a:ext cx="1357321" cy="1246012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8" name="Picture 6" descr="http://im3-tub-ru.yandex.net/i?id=b437dbd6c013a7ef4f85bff5f5cac615-64-144&amp;n=2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1785926"/>
            <a:ext cx="1357322" cy="1150273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9" name="Picture 8" descr="http://im3-tub-ru.yandex.net/i?id=dcbf4335d4dcef6177bbb88d5e097045-92-144&amp;n=2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3071810"/>
            <a:ext cx="1357322" cy="1214446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10" name="Picture 16" descr="http://im0-tub-ru.yandex.net/i?id=c8e20a304c053478fbc0072a961d4687-72-144&amp;n=2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358082" y="4429132"/>
            <a:ext cx="1357322" cy="114300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114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 descr="http://im2-tub-ru.yandex.net/i?id=74fb7846f482d0039d4574514328d418-20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857364"/>
            <a:ext cx="3429024" cy="2571768"/>
          </a:xfrm>
          <a:prstGeom prst="rect">
            <a:avLst/>
          </a:prstGeom>
          <a:noFill/>
        </p:spPr>
      </p:pic>
      <p:pic>
        <p:nvPicPr>
          <p:cNvPr id="3" name="Picture 12" descr="http://im3-tub-ru.yandex.net/i?id=78cdfe84bb9ed1ca100f38f82b055408-27-144&amp;n=2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1214422"/>
            <a:ext cx="1457335" cy="1214446"/>
          </a:xfrm>
          <a:prstGeom prst="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4" name="Picture 10" descr="http://im0-tub-ru.yandex.net/i?id=dcfa1fda2d301ca9469f8ea3bbffebe1-109-144&amp;n=2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AFFFE"/>
              </a:clrFrom>
              <a:clrTo>
                <a:srgbClr val="FA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2571744"/>
            <a:ext cx="1214446" cy="1214446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5" name="Picture 14" descr="http://im2-tub-ru.yandex.net/i?id=ac3b7cc504e3383badf078b8aea4d1dc-132-144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4071942"/>
            <a:ext cx="1357322" cy="108943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6" name="Picture 4" descr="http://im3-tub-ru.yandex.net/i?id=62bce042989d3d8968aad7fd26eba6a8-88-144&amp;n=2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428604"/>
            <a:ext cx="1357321" cy="1246012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7" name="Picture 6" descr="http://im3-tub-ru.yandex.net/i?id=b437dbd6c013a7ef4f85bff5f5cac615-64-144&amp;n=2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1785926"/>
            <a:ext cx="1357322" cy="1150273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8" name="Picture 8" descr="http://im3-tub-ru.yandex.net/i?id=dcbf4335d4dcef6177bbb88d5e097045-92-144&amp;n=2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3071810"/>
            <a:ext cx="1357322" cy="1214446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9" name="Picture 16" descr="http://im0-tub-ru.yandex.net/i?id=c8e20a304c053478fbc0072a961d4687-72-144&amp;n=2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358082" y="4429132"/>
            <a:ext cx="1357322" cy="114300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01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2" descr="http://im1-tub-ru.yandex.net/i?id=4c65a4dca0e756c32a4d37eaeae90f7c-32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357298"/>
            <a:ext cx="3214710" cy="3214710"/>
          </a:xfrm>
          <a:prstGeom prst="rect">
            <a:avLst/>
          </a:prstGeom>
          <a:noFill/>
        </p:spPr>
      </p:pic>
      <p:pic>
        <p:nvPicPr>
          <p:cNvPr id="3" name="Picture 12" descr="http://im3-tub-ru.yandex.net/i?id=78cdfe84bb9ed1ca100f38f82b055408-27-144&amp;n=2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1071546"/>
            <a:ext cx="1457335" cy="1214446"/>
          </a:xfrm>
          <a:prstGeom prst="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4" name="Picture 10" descr="http://im0-tub-ru.yandex.net/i?id=dcfa1fda2d301ca9469f8ea3bbffebe1-109-144&amp;n=2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AFFFE"/>
              </a:clrFrom>
              <a:clrTo>
                <a:srgbClr val="FA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2500306"/>
            <a:ext cx="1214446" cy="1214446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5" name="Picture 14" descr="http://im2-tub-ru.yandex.net/i?id=ac3b7cc504e3383badf078b8aea4d1dc-132-144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4071942"/>
            <a:ext cx="1357322" cy="108943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6" name="Picture 4" descr="http://im3-tub-ru.yandex.net/i?id=62bce042989d3d8968aad7fd26eba6a8-88-144&amp;n=2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428604"/>
            <a:ext cx="1357321" cy="1246012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7" name="Picture 6" descr="http://im3-tub-ru.yandex.net/i?id=b437dbd6c013a7ef4f85bff5f5cac615-64-144&amp;n=2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1785926"/>
            <a:ext cx="1357322" cy="1150273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8" name="Picture 8" descr="http://im3-tub-ru.yandex.net/i?id=dcbf4335d4dcef6177bbb88d5e097045-92-144&amp;n=2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3071810"/>
            <a:ext cx="1357322" cy="1214446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9" name="Picture 16" descr="http://im0-tub-ru.yandex.net/i?id=c8e20a304c053478fbc0072a961d4687-72-144&amp;n=2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358082" y="4429132"/>
            <a:ext cx="1357322" cy="114300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625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2" descr="http://im0-tub-ru.yandex.net/i?id=0e26310e68a73ac4fbf7d30fe2106cf5-78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285992"/>
            <a:ext cx="3566185" cy="2571768"/>
          </a:xfrm>
          <a:prstGeom prst="rect">
            <a:avLst/>
          </a:prstGeom>
          <a:noFill/>
        </p:spPr>
      </p:pic>
      <p:pic>
        <p:nvPicPr>
          <p:cNvPr id="3" name="Picture 12" descr="http://im3-tub-ru.yandex.net/i?id=78cdfe84bb9ed1ca100f38f82b055408-27-144&amp;n=2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1071546"/>
            <a:ext cx="1457335" cy="1214446"/>
          </a:xfrm>
          <a:prstGeom prst="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4" name="Picture 10" descr="http://im0-tub-ru.yandex.net/i?id=dcfa1fda2d301ca9469f8ea3bbffebe1-109-144&amp;n=2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AFFFE"/>
              </a:clrFrom>
              <a:clrTo>
                <a:srgbClr val="FA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2428868"/>
            <a:ext cx="1214446" cy="1214446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5" name="Picture 14" descr="http://im2-tub-ru.yandex.net/i?id=ac3b7cc504e3383badf078b8aea4d1dc-132-144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4071942"/>
            <a:ext cx="1357322" cy="108943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6" name="Picture 4" descr="http://im3-tub-ru.yandex.net/i?id=62bce042989d3d8968aad7fd26eba6a8-88-144&amp;n=2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428604"/>
            <a:ext cx="1357321" cy="1246012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7" name="Picture 6" descr="http://im3-tub-ru.yandex.net/i?id=b437dbd6c013a7ef4f85bff5f5cac615-64-144&amp;n=2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1785926"/>
            <a:ext cx="1357322" cy="1150273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8" name="Picture 8" descr="http://im3-tub-ru.yandex.net/i?id=dcbf4335d4dcef6177bbb88d5e097045-92-144&amp;n=2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3071810"/>
            <a:ext cx="1357322" cy="1214446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9" name="Picture 16" descr="http://im0-tub-ru.yandex.net/i?id=c8e20a304c053478fbc0072a961d4687-72-144&amp;n=2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358082" y="4429132"/>
            <a:ext cx="1357322" cy="114300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93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http://im3-tub-ru.yandex.net/i?id=2c9afa606432555b8a081535cbeb0f8e-12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857363"/>
            <a:ext cx="3357586" cy="2505661"/>
          </a:xfrm>
          <a:prstGeom prst="rect">
            <a:avLst/>
          </a:prstGeom>
          <a:noFill/>
        </p:spPr>
      </p:pic>
      <p:pic>
        <p:nvPicPr>
          <p:cNvPr id="3" name="Picture 12" descr="http://im3-tub-ru.yandex.net/i?id=78cdfe84bb9ed1ca100f38f82b055408-27-144&amp;n=2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1285860"/>
            <a:ext cx="1457335" cy="1214446"/>
          </a:xfrm>
          <a:prstGeom prst="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4" name="Picture 10" descr="http://im0-tub-ru.yandex.net/i?id=dcfa1fda2d301ca9469f8ea3bbffebe1-109-144&amp;n=2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AFFFE"/>
              </a:clrFrom>
              <a:clrTo>
                <a:srgbClr val="FA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2643182"/>
            <a:ext cx="1214446" cy="1214446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5" name="Picture 14" descr="http://im2-tub-ru.yandex.net/i?id=ac3b7cc504e3383badf078b8aea4d1dc-132-144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4071942"/>
            <a:ext cx="1357322" cy="108943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6" name="Picture 4" descr="http://im3-tub-ru.yandex.net/i?id=62bce042989d3d8968aad7fd26eba6a8-88-144&amp;n=2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428604"/>
            <a:ext cx="1357321" cy="1246012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7" name="Picture 6" descr="http://im3-tub-ru.yandex.net/i?id=b437dbd6c013a7ef4f85bff5f5cac615-64-144&amp;n=2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1785926"/>
            <a:ext cx="1357322" cy="1150273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8" name="Picture 8" descr="http://im3-tub-ru.yandex.net/i?id=dcbf4335d4dcef6177bbb88d5e097045-92-144&amp;n=2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3071810"/>
            <a:ext cx="1357322" cy="1214446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9" name="Picture 16" descr="http://im0-tub-ru.yandex.net/i?id=c8e20a304c053478fbc0072a961d4687-72-144&amp;n=2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358082" y="4429132"/>
            <a:ext cx="1357322" cy="114300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909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6" name="Picture 2" descr="Аппликация из ткани для детей - собака / Детское творчество - аппликации, поделки из цветной бумаги, картона, теста, пластилина,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928802"/>
            <a:ext cx="3486448" cy="2428892"/>
          </a:xfrm>
          <a:prstGeom prst="rect">
            <a:avLst/>
          </a:prstGeom>
          <a:noFill/>
        </p:spPr>
      </p:pic>
      <p:pic>
        <p:nvPicPr>
          <p:cNvPr id="3" name="Picture 12" descr="http://im3-tub-ru.yandex.net/i?id=78cdfe84bb9ed1ca100f38f82b055408-27-144&amp;n=2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1214422"/>
            <a:ext cx="1457335" cy="1214446"/>
          </a:xfrm>
          <a:prstGeom prst="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4" name="Picture 10" descr="http://im0-tub-ru.yandex.net/i?id=dcfa1fda2d301ca9469f8ea3bbffebe1-109-144&amp;n=2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AFFFE"/>
              </a:clrFrom>
              <a:clrTo>
                <a:srgbClr val="FA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2500306"/>
            <a:ext cx="1214446" cy="1214446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5" name="Picture 14" descr="http://im2-tub-ru.yandex.net/i?id=ac3b7cc504e3383badf078b8aea4d1dc-132-144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4071942"/>
            <a:ext cx="1357322" cy="108943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6" name="Picture 4" descr="http://im3-tub-ru.yandex.net/i?id=62bce042989d3d8968aad7fd26eba6a8-88-144&amp;n=2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428604"/>
            <a:ext cx="1357321" cy="1246012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7" name="Picture 6" descr="http://im3-tub-ru.yandex.net/i?id=b437dbd6c013a7ef4f85bff5f5cac615-64-144&amp;n=2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1785926"/>
            <a:ext cx="1357322" cy="1150273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8" name="Picture 8" descr="http://im3-tub-ru.yandex.net/i?id=dcbf4335d4dcef6177bbb88d5e097045-92-144&amp;n=2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3071810"/>
            <a:ext cx="1357322" cy="1214446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  <p:pic>
        <p:nvPicPr>
          <p:cNvPr id="9" name="Picture 16" descr="http://im0-tub-ru.yandex.net/i?id=c8e20a304c053478fbc0072a961d4687-72-144&amp;n=2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358082" y="4429132"/>
            <a:ext cx="1357322" cy="114300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27000" h="127000" prst="relaxedInset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34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178</TotalTime>
  <Words>4</Words>
  <PresentationFormat>Экран (4:3)</PresentationFormat>
  <Paragraphs>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15</cp:revision>
  <dcterms:created xsi:type="dcterms:W3CDTF">2015-02-07T09:01:09Z</dcterms:created>
  <dcterms:modified xsi:type="dcterms:W3CDTF">2015-02-07T12:10:23Z</dcterms:modified>
</cp:coreProperties>
</file>